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8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entury Gothic" pitchFamily="34" charset="0"/>
              </a:defRPr>
            </a:lvl1pPr>
          </a:lstStyle>
          <a:p>
            <a:fld id="{9A0B6F1E-2BB3-4001-BBF0-46DBFC645BC4}" type="datetimeFigureOut">
              <a:rPr lang="en-US"/>
              <a:pPr/>
              <a:t>9/1/2012</a:t>
            </a:fld>
            <a:endParaRPr lang="en-US"/>
          </a:p>
        </p:txBody>
      </p:sp>
      <p:sp>
        <p:nvSpPr>
          <p:cNvPr id="286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entury Gothic" pitchFamily="34" charset="0"/>
              </a:defRPr>
            </a:lvl1pPr>
          </a:lstStyle>
          <a:p>
            <a:fld id="{2DA1D29A-5BEF-4EE1-9F8D-026410A4C20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6 Triángulo isósceles"/>
          <p:cNvSpPr/>
          <p:nvPr/>
        </p:nvSpPr>
        <p:spPr>
          <a:xfrm rot="16200000">
            <a:off x="7553325" y="5254626"/>
            <a:ext cx="1893887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5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1863"/>
            <a:ext cx="5791200" cy="365125"/>
          </a:xfrm>
        </p:spPr>
        <p:txBody>
          <a:bodyPr tIns="0" bIns="0" anchor="t"/>
          <a:lstStyle>
            <a:lvl1pPr algn="r">
              <a:defRPr sz="1000" smtClean="0"/>
            </a:lvl1pPr>
          </a:lstStyle>
          <a:p>
            <a:pPr>
              <a:defRPr/>
            </a:pPr>
            <a:fld id="{17A1140F-5D02-4089-B27A-EB4DDEF14591}" type="datetimeFigureOut">
              <a:rPr lang="en-US"/>
              <a:pPr>
                <a:defRPr/>
              </a:pPr>
              <a:t>9/1/2012</a:t>
            </a:fld>
            <a:endParaRPr lang="en-US" dirty="0"/>
          </a:p>
        </p:txBody>
      </p:sp>
      <p:sp>
        <p:nvSpPr>
          <p:cNvPr id="6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49913"/>
            <a:ext cx="5791200" cy="365125"/>
          </a:xfrm>
        </p:spPr>
        <p:txBody>
          <a:bodyPr tIns="0" bIns="0"/>
          <a:lstStyle>
            <a:lvl1pPr algn="r">
              <a:defRPr sz="11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1525" y="5753100"/>
            <a:ext cx="503238" cy="365125"/>
          </a:xfrm>
        </p:spPr>
        <p:txBody>
          <a:bodyPr anchor="ctr"/>
          <a:lstStyle>
            <a:lvl1pPr algn="ctr">
              <a:defRPr sz="13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9FF4520D-C1D3-429A-B590-1284B82DF6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8611BB-B7E0-43C8-9F0B-FBE83053C626}" type="datetimeFigureOut">
              <a:rPr lang="en-US"/>
              <a:pPr>
                <a:defRPr/>
              </a:pPr>
              <a:t>9/1/2012</a:t>
            </a:fld>
            <a:endParaRPr lang="en-US" dirty="0"/>
          </a:p>
        </p:txBody>
      </p:sp>
      <p:sp>
        <p:nvSpPr>
          <p:cNvPr id="5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EEA114-32C0-45BD-B8EF-3DCFCBC72B9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5C5B50-9EBE-4BB9-8269-8D556945F3FF}" type="datetimeFigureOut">
              <a:rPr lang="en-US"/>
              <a:pPr>
                <a:defRPr/>
              </a:pPr>
              <a:t>9/1/2012</a:t>
            </a:fld>
            <a:endParaRPr lang="en-US" dirty="0"/>
          </a:p>
        </p:txBody>
      </p:sp>
      <p:sp>
        <p:nvSpPr>
          <p:cNvPr id="5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D3391E-3CB9-4681-A488-65D1450CB0C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075" y="6480175"/>
            <a:ext cx="213360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CDF9C1-DC21-43D4-8081-1F93BE2E704A}" type="datetimeFigureOut">
              <a:rPr lang="en-US"/>
              <a:pPr>
                <a:defRPr/>
              </a:pPr>
              <a:t>9/1/2012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59263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646E88-E744-4670-85A4-E9B5CE55465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8 Triángulo rectángulo"/>
          <p:cNvSpPr/>
          <p:nvPr/>
        </p:nvSpPr>
        <p:spPr>
          <a:xfrm flipV="1">
            <a:off x="6350" y="6350"/>
            <a:ext cx="913130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7 Triángulo isósceles"/>
          <p:cNvSpPr/>
          <p:nvPr/>
        </p:nvSpPr>
        <p:spPr>
          <a:xfrm rot="5400000" flipV="1">
            <a:off x="7553325" y="309563"/>
            <a:ext cx="1893888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6" name="10 Conector recto"/>
          <p:cNvCxnSpPr/>
          <p:nvPr/>
        </p:nvCxnSpPr>
        <p:spPr>
          <a:xfrm rot="10800000">
            <a:off x="6469063" y="9525"/>
            <a:ext cx="2673350" cy="1900238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9 Conector recto"/>
          <p:cNvCxnSpPr/>
          <p:nvPr/>
        </p:nvCxnSpPr>
        <p:spPr>
          <a:xfrm flipV="1"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/>
          <a:lstStyle>
            <a:lvl1pPr marL="0" algn="l">
              <a:buNone/>
              <a:defRPr sz="3600" b="1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6425" y="6477000"/>
            <a:ext cx="21336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B1B580-A630-4D6A-93AD-CBD5F7140CE7}" type="datetimeFigureOut">
              <a:rPr lang="en-US"/>
              <a:pPr>
                <a:defRPr/>
              </a:pPr>
              <a:t>9/1/2012</a:t>
            </a:fld>
            <a:endParaRPr lang="en-US" dirty="0"/>
          </a:p>
        </p:txBody>
      </p:sp>
      <p:sp>
        <p:nvSpPr>
          <p:cNvPr id="9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5" y="6481763"/>
            <a:ext cx="4260850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0263" y="809625"/>
            <a:ext cx="503237" cy="3000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7E77FC-574C-4EB1-8C33-668C5E793C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3ABC72-D046-4A74-BBB8-95962DD792EB}" type="datetimeFigureOut">
              <a:rPr lang="en-US"/>
              <a:pPr>
                <a:defRPr/>
              </a:pPr>
              <a:t>9/1/2012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180894-C332-48CE-8EB2-ABFC41CA93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075" y="6481763"/>
            <a:ext cx="2130425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62646D-364C-43AF-AB29-4A886577A508}" type="datetimeFigureOut">
              <a:rPr lang="en-US"/>
              <a:pPr>
                <a:defRPr/>
              </a:pPr>
              <a:t>9/1/2012</a:t>
            </a:fld>
            <a:endParaRPr lang="en-U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6085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838" y="6483350"/>
            <a:ext cx="503237" cy="301625"/>
          </a:xfrm>
        </p:spPr>
        <p:txBody>
          <a:bodyPr/>
          <a:lstStyle>
            <a:lvl1pPr algn="ctr">
              <a:defRPr smtClean="0"/>
            </a:lvl1pPr>
          </a:lstStyle>
          <a:p>
            <a:pPr>
              <a:defRPr/>
            </a:pPr>
            <a:fld id="{0FDEB556-3C1D-4D84-A87F-A3BEEDD3094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40CA1A-D7B9-4FAD-B2E0-145DDDE0E9CE}" type="datetimeFigureOut">
              <a:rPr lang="en-US"/>
              <a:pPr>
                <a:defRPr/>
              </a:pPr>
              <a:t>9/1/2012</a:t>
            </a:fld>
            <a:endParaRPr lang="en-US" dirty="0"/>
          </a:p>
        </p:txBody>
      </p:sp>
      <p:sp>
        <p:nvSpPr>
          <p:cNvPr id="4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773519-2C8A-445C-B06A-83744EB0C1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95DC82-242D-4EB3-85B1-262493E1E60B}" type="datetimeFigureOut">
              <a:rPr lang="en-US"/>
              <a:pPr>
                <a:defRPr/>
              </a:pPr>
              <a:t>9/1/2012</a:t>
            </a:fld>
            <a:endParaRPr lang="en-U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E00F17-5E77-4116-9C6F-EE023D88C8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563" y="6556375"/>
            <a:ext cx="2133600" cy="301625"/>
          </a:xfrm>
        </p:spPr>
        <p:txBody>
          <a:bodyPr/>
          <a:lstStyle>
            <a:lvl1pPr>
              <a:defRPr sz="900" smtClean="0"/>
            </a:lvl1pPr>
          </a:lstStyle>
          <a:p>
            <a:pPr>
              <a:defRPr/>
            </a:pPr>
            <a:fld id="{FCA91746-40F4-441C-9F63-8C5481C05A66}" type="datetimeFigureOut">
              <a:rPr lang="en-US"/>
              <a:pPr>
                <a:defRPr/>
              </a:pPr>
              <a:t>9/1/2012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063" y="6556375"/>
            <a:ext cx="5143500" cy="301625"/>
          </a:xfrm>
        </p:spPr>
        <p:txBody>
          <a:bodyPr/>
          <a:lstStyle>
            <a:lvl1pPr>
              <a:defRPr sz="9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5" y="6556375"/>
            <a:ext cx="503238" cy="301625"/>
          </a:xfrm>
        </p:spPr>
        <p:txBody>
          <a:bodyPr/>
          <a:lstStyle>
            <a:lvl1pPr>
              <a:defRPr sz="900" smtClean="0"/>
            </a:lvl1pPr>
          </a:lstStyle>
          <a:p>
            <a:pPr>
              <a:defRPr/>
            </a:pPr>
            <a:fld id="{306E0060-A619-4B6D-AFBD-3A8C283C65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s-ES" noProof="0" dirty="0" smtClean="0"/>
              <a:t>Haga clic en el icono para agregar una imagen</a:t>
            </a:r>
            <a:endParaRPr lang="en-U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700" y="6556375"/>
            <a:ext cx="2101850" cy="301625"/>
          </a:xfrm>
        </p:spPr>
        <p:txBody>
          <a:bodyPr/>
          <a:lstStyle>
            <a:lvl1pPr>
              <a:defRPr sz="900" smtClean="0"/>
            </a:lvl1pPr>
          </a:lstStyle>
          <a:p>
            <a:pPr>
              <a:defRPr/>
            </a:pPr>
            <a:fld id="{8474E3AB-A16A-4CE5-B370-8219139E3ABF}" type="datetimeFigureOut">
              <a:rPr lang="en-US"/>
              <a:pPr>
                <a:defRPr/>
              </a:pPr>
              <a:t>9/1/2012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69988" y="6557963"/>
            <a:ext cx="4948237" cy="301625"/>
          </a:xfrm>
        </p:spPr>
        <p:txBody>
          <a:bodyPr/>
          <a:lstStyle>
            <a:lvl1pPr>
              <a:defRPr sz="9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6900" y="6556375"/>
            <a:ext cx="366713" cy="301625"/>
          </a:xfrm>
        </p:spPr>
        <p:txBody>
          <a:bodyPr/>
          <a:lstStyle>
            <a:lvl1pPr algn="ctr">
              <a:defRPr sz="900" smtClean="0"/>
            </a:lvl1pPr>
          </a:lstStyle>
          <a:p>
            <a:pPr>
              <a:defRPr/>
            </a:pPr>
            <a:fld id="{A5B41D39-12F5-49B9-8CA6-3587E6620D3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6350" y="14288"/>
            <a:ext cx="9131300" cy="6837362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8" name="7 Conector recto"/>
          <p:cNvCxnSpPr/>
          <p:nvPr/>
        </p:nvCxnSpPr>
        <p:spPr>
          <a:xfrm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9063" y="4948238"/>
            <a:ext cx="2673350" cy="1900237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8288"/>
            <a:ext cx="8229600" cy="1398587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30" name="1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882775"/>
            <a:ext cx="82296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075" y="6481763"/>
            <a:ext cx="2133600" cy="3016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08EB29B-545E-4389-B522-F30705A24F66}" type="datetimeFigureOut">
              <a:rPr lang="en-US"/>
              <a:pPr>
                <a:defRPr/>
              </a:pPr>
              <a:t>9/1/2012</a:t>
            </a:fld>
            <a:endParaRPr lang="en-U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763"/>
            <a:ext cx="4259263" cy="3016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dirty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838" y="6481763"/>
            <a:ext cx="503237" cy="301625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2691D8D-7317-4804-B7F2-8050F7E8EED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695" r:id="rId6"/>
    <p:sldLayoutId id="2147483694" r:id="rId7"/>
    <p:sldLayoutId id="2147483701" r:id="rId8"/>
    <p:sldLayoutId id="2147483702" r:id="rId9"/>
    <p:sldLayoutId id="2147483693" r:id="rId10"/>
    <p:sldLayoutId id="2147483692" r:id="rId11"/>
  </p:sldLayoutIdLst>
  <p:txStyles>
    <p:titleStyle>
      <a:lvl1pPr marL="484188" algn="l" rtl="0" fontAlgn="base">
        <a:spcBef>
          <a:spcPct val="0"/>
        </a:spcBef>
        <a:spcAft>
          <a:spcPct val="0"/>
        </a:spcAft>
        <a:defRPr sz="4200" kern="1200">
          <a:ln w="6350">
            <a:solidFill>
              <a:schemeClr val="accent1">
                <a:shade val="43000"/>
              </a:schemeClr>
            </a:solidFill>
          </a:ln>
          <a:solidFill>
            <a:srgbClr val="8F98BF"/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marL="484188" algn="l" rtl="0" fontAlgn="base">
        <a:spcBef>
          <a:spcPct val="0"/>
        </a:spcBef>
        <a:spcAft>
          <a:spcPct val="0"/>
        </a:spcAft>
        <a:defRPr sz="4200">
          <a:solidFill>
            <a:srgbClr val="8F98BF"/>
          </a:solidFill>
          <a:latin typeface="Century Gothic" pitchFamily="34" charset="0"/>
        </a:defRPr>
      </a:lvl2pPr>
      <a:lvl3pPr marL="484188" algn="l" rtl="0" fontAlgn="base">
        <a:spcBef>
          <a:spcPct val="0"/>
        </a:spcBef>
        <a:spcAft>
          <a:spcPct val="0"/>
        </a:spcAft>
        <a:defRPr sz="4200">
          <a:solidFill>
            <a:srgbClr val="8F98BF"/>
          </a:solidFill>
          <a:latin typeface="Century Gothic" pitchFamily="34" charset="0"/>
        </a:defRPr>
      </a:lvl3pPr>
      <a:lvl4pPr marL="484188" algn="l" rtl="0" fontAlgn="base">
        <a:spcBef>
          <a:spcPct val="0"/>
        </a:spcBef>
        <a:spcAft>
          <a:spcPct val="0"/>
        </a:spcAft>
        <a:defRPr sz="4200">
          <a:solidFill>
            <a:srgbClr val="8F98BF"/>
          </a:solidFill>
          <a:latin typeface="Century Gothic" pitchFamily="34" charset="0"/>
        </a:defRPr>
      </a:lvl4pPr>
      <a:lvl5pPr marL="484188" algn="l" rtl="0" fontAlgn="base">
        <a:spcBef>
          <a:spcPct val="0"/>
        </a:spcBef>
        <a:spcAft>
          <a:spcPct val="0"/>
        </a:spcAft>
        <a:defRPr sz="4200">
          <a:solidFill>
            <a:srgbClr val="8F98BF"/>
          </a:solidFill>
          <a:latin typeface="Century Gothic" pitchFamily="34" charset="0"/>
        </a:defRPr>
      </a:lvl5pPr>
      <a:lvl6pPr marL="941388" algn="l" rtl="0" fontAlgn="base">
        <a:spcBef>
          <a:spcPct val="0"/>
        </a:spcBef>
        <a:spcAft>
          <a:spcPct val="0"/>
        </a:spcAft>
        <a:defRPr sz="4200">
          <a:solidFill>
            <a:srgbClr val="8F98BF"/>
          </a:solidFill>
          <a:latin typeface="Century Gothic" pitchFamily="34" charset="0"/>
        </a:defRPr>
      </a:lvl6pPr>
      <a:lvl7pPr marL="1398588" algn="l" rtl="0" fontAlgn="base">
        <a:spcBef>
          <a:spcPct val="0"/>
        </a:spcBef>
        <a:spcAft>
          <a:spcPct val="0"/>
        </a:spcAft>
        <a:defRPr sz="4200">
          <a:solidFill>
            <a:srgbClr val="8F98BF"/>
          </a:solidFill>
          <a:latin typeface="Century Gothic" pitchFamily="34" charset="0"/>
        </a:defRPr>
      </a:lvl7pPr>
      <a:lvl8pPr marL="1855788" algn="l" rtl="0" fontAlgn="base">
        <a:spcBef>
          <a:spcPct val="0"/>
        </a:spcBef>
        <a:spcAft>
          <a:spcPct val="0"/>
        </a:spcAft>
        <a:defRPr sz="4200">
          <a:solidFill>
            <a:srgbClr val="8F98BF"/>
          </a:solidFill>
          <a:latin typeface="Century Gothic" pitchFamily="34" charset="0"/>
        </a:defRPr>
      </a:lvl8pPr>
      <a:lvl9pPr marL="2312988" algn="l" rtl="0" fontAlgn="base">
        <a:spcBef>
          <a:spcPct val="0"/>
        </a:spcBef>
        <a:spcAft>
          <a:spcPct val="0"/>
        </a:spcAft>
        <a:defRPr sz="4200">
          <a:solidFill>
            <a:srgbClr val="8F98BF"/>
          </a:solidFill>
          <a:latin typeface="Century Gothic" pitchFamily="34" charset="0"/>
        </a:defRPr>
      </a:lvl9pPr>
    </p:titleStyle>
    <p:bodyStyle>
      <a:lvl1pPr marL="447675" indent="-3825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325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95000"/>
        <a:buFont typeface="Verdana" pitchFamily="34" charset="0"/>
        <a:buChar char="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49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0955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09550" algn="l" rtl="0" fontAlgn="base">
        <a:spcBef>
          <a:spcPct val="20000"/>
        </a:spcBef>
        <a:spcAft>
          <a:spcPct val="0"/>
        </a:spcAft>
        <a:buClr>
          <a:srgbClr val="A5AAC0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ata-alliance.net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3400" y="685800"/>
            <a:ext cx="8062912" cy="646113"/>
          </a:xfrm>
        </p:spPr>
        <p:txBody>
          <a:bodyPr/>
          <a:lstStyle/>
          <a:p>
            <a:pPr marL="484632" algn="ctr" fontAlgn="auto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AWUS036H Driver Installation Guide </a:t>
            </a:r>
            <a:endParaRPr lang="en-US" sz="3200" b="1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pic>
        <p:nvPicPr>
          <p:cNvPr id="13314" name="3 Imagen" descr="AWUS036H-V5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76600" y="2286000"/>
            <a:ext cx="251460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5" name="4 Imagen" descr="DA  paint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1000" y="5715000"/>
            <a:ext cx="2725738" cy="95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3352800" cy="799306"/>
          </a:xfrm>
        </p:spPr>
        <p:txBody>
          <a:bodyPr/>
          <a:lstStyle/>
          <a:p>
            <a:pPr marL="484632"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Insert CD </a:t>
            </a:r>
            <a:endParaRPr lang="en-US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pic>
        <p:nvPicPr>
          <p:cNvPr id="14338" name="9 Imagen" descr="DA  paint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62600" y="5562600"/>
            <a:ext cx="2725738" cy="95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9" name="Picture 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3400" y="2514600"/>
            <a:ext cx="7677150" cy="240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20 CuadroTexto"/>
          <p:cNvSpPr txBox="1">
            <a:spLocks noChangeArrowheads="1"/>
          </p:cNvSpPr>
          <p:nvPr/>
        </p:nvSpPr>
        <p:spPr bwMode="auto">
          <a:xfrm>
            <a:off x="1219200" y="1219200"/>
            <a:ext cx="1752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en-US">
                <a:latin typeface="Century Gothic" pitchFamily="34" charset="0"/>
              </a:rPr>
              <a:t>Go to </a:t>
            </a:r>
            <a:r>
              <a:rPr lang="en-US" b="1">
                <a:latin typeface="Century Gothic" pitchFamily="34" charset="0"/>
              </a:rPr>
              <a:t>My PC</a:t>
            </a:r>
            <a:endParaRPr lang="en-US">
              <a:latin typeface="Century Gothic" pitchFamily="34" charset="0"/>
            </a:endParaRPr>
          </a:p>
        </p:txBody>
      </p:sp>
      <p:sp>
        <p:nvSpPr>
          <p:cNvPr id="14341" name="22 CuadroTexto"/>
          <p:cNvSpPr txBox="1">
            <a:spLocks noChangeArrowheads="1"/>
          </p:cNvSpPr>
          <p:nvPr/>
        </p:nvSpPr>
        <p:spPr bwMode="auto">
          <a:xfrm>
            <a:off x="1219200" y="1752600"/>
            <a:ext cx="2514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en-US">
                <a:latin typeface="Century Gothic" pitchFamily="34" charset="0"/>
              </a:rPr>
              <a:t>Open </a:t>
            </a:r>
            <a:r>
              <a:rPr lang="en-US" b="1">
                <a:latin typeface="Century Gothic" pitchFamily="34" charset="0"/>
              </a:rPr>
              <a:t>ALFA Network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7 Imagen" descr="DA  paint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0" y="5638800"/>
            <a:ext cx="2725738" cy="95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19200" y="1371600"/>
            <a:ext cx="6096000" cy="356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11 CuadroTexto"/>
          <p:cNvSpPr txBox="1">
            <a:spLocks noChangeArrowheads="1"/>
          </p:cNvSpPr>
          <p:nvPr/>
        </p:nvSpPr>
        <p:spPr bwMode="auto">
          <a:xfrm>
            <a:off x="1447800" y="533400"/>
            <a:ext cx="2743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en-US">
                <a:latin typeface="Century Gothic" pitchFamily="34" charset="0"/>
              </a:rPr>
              <a:t>Open </a:t>
            </a:r>
            <a:r>
              <a:rPr lang="en-US" b="1">
                <a:latin typeface="Century Gothic" pitchFamily="34" charset="0"/>
              </a:rPr>
              <a:t>USB adapter </a:t>
            </a:r>
            <a:r>
              <a:rPr lang="en-US">
                <a:latin typeface="Century Gothic" pitchFamily="34" charset="0"/>
              </a:rPr>
              <a:t>file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81200" y="1447800"/>
            <a:ext cx="5029200" cy="411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6" name="7 CuadroTexto"/>
          <p:cNvSpPr txBox="1">
            <a:spLocks noChangeArrowheads="1"/>
          </p:cNvSpPr>
          <p:nvPr/>
        </p:nvSpPr>
        <p:spPr bwMode="auto">
          <a:xfrm>
            <a:off x="1219200" y="533400"/>
            <a:ext cx="7086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en-US">
                <a:latin typeface="Century Gothic" pitchFamily="34" charset="0"/>
              </a:rPr>
              <a:t>Open the corresponding folder for your Operating System</a:t>
            </a:r>
          </a:p>
        </p:txBody>
      </p:sp>
      <p:sp>
        <p:nvSpPr>
          <p:cNvPr id="16387" name="8 CuadroTexto"/>
          <p:cNvSpPr txBox="1">
            <a:spLocks noChangeArrowheads="1"/>
          </p:cNvSpPr>
          <p:nvPr/>
        </p:nvSpPr>
        <p:spPr bwMode="auto">
          <a:xfrm>
            <a:off x="1295400" y="990600"/>
            <a:ext cx="6705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en-US">
                <a:latin typeface="Century Gothic" pitchFamily="34" charset="0"/>
              </a:rPr>
              <a:t>In this case </a:t>
            </a:r>
            <a:r>
              <a:rPr lang="en-US" b="1">
                <a:latin typeface="Century Gothic" pitchFamily="34" charset="0"/>
              </a:rPr>
              <a:t>usb_Windows7</a:t>
            </a:r>
            <a:r>
              <a:rPr lang="en-US">
                <a:latin typeface="Century Gothic" pitchFamily="34" charset="0"/>
              </a:rPr>
              <a:t>  </a:t>
            </a:r>
          </a:p>
        </p:txBody>
      </p:sp>
      <p:pic>
        <p:nvPicPr>
          <p:cNvPr id="16388" name="9 Imagen" descr="DA  paint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96000" y="5791200"/>
            <a:ext cx="2725738" cy="95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1219200" y="762000"/>
            <a:ext cx="5429250" cy="1114425"/>
          </a:xfrm>
        </p:spPr>
      </p:pic>
      <p:sp>
        <p:nvSpPr>
          <p:cNvPr id="17410" name="4 CuadroTexto"/>
          <p:cNvSpPr txBox="1">
            <a:spLocks noChangeArrowheads="1"/>
          </p:cNvSpPr>
          <p:nvPr/>
        </p:nvSpPr>
        <p:spPr bwMode="auto">
          <a:xfrm>
            <a:off x="838200" y="304800"/>
            <a:ext cx="1905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en-US">
                <a:latin typeface="Century Gothic" pitchFamily="34" charset="0"/>
              </a:rPr>
              <a:t>Open the </a:t>
            </a:r>
            <a:r>
              <a:rPr lang="en-US" b="1">
                <a:latin typeface="Century Gothic" pitchFamily="34" charset="0"/>
              </a:rPr>
              <a:t>File</a:t>
            </a:r>
          </a:p>
        </p:txBody>
      </p:sp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828800" y="2590800"/>
            <a:ext cx="5743575" cy="340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2" name="6 CuadroTexto"/>
          <p:cNvSpPr txBox="1">
            <a:spLocks noChangeArrowheads="1"/>
          </p:cNvSpPr>
          <p:nvPr/>
        </p:nvSpPr>
        <p:spPr bwMode="auto">
          <a:xfrm>
            <a:off x="2057400" y="2133600"/>
            <a:ext cx="2362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en-US">
                <a:latin typeface="Century Gothic" pitchFamily="34" charset="0"/>
              </a:rPr>
              <a:t>Click on </a:t>
            </a:r>
            <a:endParaRPr lang="en-US" b="1">
              <a:latin typeface="Century Gothic" pitchFamily="34" charset="0"/>
            </a:endParaRPr>
          </a:p>
        </p:txBody>
      </p:sp>
      <p:pic>
        <p:nvPicPr>
          <p:cNvPr id="17413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00400" y="2133600"/>
            <a:ext cx="771525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0" y="838200"/>
            <a:ext cx="3438525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4" name="7 CuadroTexto"/>
          <p:cNvSpPr txBox="1">
            <a:spLocks noChangeArrowheads="1"/>
          </p:cNvSpPr>
          <p:nvPr/>
        </p:nvSpPr>
        <p:spPr bwMode="auto">
          <a:xfrm>
            <a:off x="228600" y="304800"/>
            <a:ext cx="3505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en-US">
                <a:latin typeface="Century Gothic" pitchFamily="34" charset="0"/>
              </a:rPr>
              <a:t>Choose the </a:t>
            </a:r>
            <a:r>
              <a:rPr lang="en-US" b="1">
                <a:latin typeface="Century Gothic" pitchFamily="34" charset="0"/>
              </a:rPr>
              <a:t>Setup Language</a:t>
            </a:r>
          </a:p>
        </p:txBody>
      </p:sp>
      <p:pic>
        <p:nvPicPr>
          <p:cNvPr id="18435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438400" y="4114800"/>
            <a:ext cx="3276600" cy="2497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6" name="9 CuadroTexto"/>
          <p:cNvSpPr txBox="1">
            <a:spLocks noChangeArrowheads="1"/>
          </p:cNvSpPr>
          <p:nvPr/>
        </p:nvSpPr>
        <p:spPr bwMode="auto">
          <a:xfrm>
            <a:off x="2133600" y="3657600"/>
            <a:ext cx="1524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en-US">
                <a:latin typeface="Century Gothic" pitchFamily="34" charset="0"/>
              </a:rPr>
              <a:t>Click </a:t>
            </a:r>
            <a:r>
              <a:rPr lang="en-US" b="1">
                <a:latin typeface="Century Gothic" pitchFamily="34" charset="0"/>
              </a:rPr>
              <a:t>Next</a:t>
            </a:r>
          </a:p>
        </p:txBody>
      </p:sp>
      <p:pic>
        <p:nvPicPr>
          <p:cNvPr id="18437" name="5 Imagen" descr="DA  paint.jp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248400" y="5715000"/>
            <a:ext cx="2725738" cy="95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0600" y="838200"/>
            <a:ext cx="3127375" cy="2359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8" name="5 CuadroTexto"/>
          <p:cNvSpPr txBox="1">
            <a:spLocks noChangeArrowheads="1"/>
          </p:cNvSpPr>
          <p:nvPr/>
        </p:nvSpPr>
        <p:spPr bwMode="auto">
          <a:xfrm>
            <a:off x="228600" y="304800"/>
            <a:ext cx="3886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en-US">
                <a:latin typeface="Century Gothic" pitchFamily="34" charset="0"/>
              </a:rPr>
              <a:t>Click </a:t>
            </a:r>
            <a:r>
              <a:rPr lang="en-US" b="1">
                <a:latin typeface="Century Gothic" pitchFamily="34" charset="0"/>
              </a:rPr>
              <a:t>Install</a:t>
            </a:r>
            <a:r>
              <a:rPr lang="en-US">
                <a:latin typeface="Century Gothic" pitchFamily="34" charset="0"/>
              </a:rPr>
              <a:t> to begin installation</a:t>
            </a:r>
          </a:p>
        </p:txBody>
      </p:sp>
      <p:pic>
        <p:nvPicPr>
          <p:cNvPr id="19459" name="6 Imagen" descr="DA  paint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19800" y="5715000"/>
            <a:ext cx="2725738" cy="95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0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286000" y="3810000"/>
            <a:ext cx="3505200" cy="2668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1" name="8 CuadroTexto"/>
          <p:cNvSpPr txBox="1">
            <a:spLocks noChangeArrowheads="1"/>
          </p:cNvSpPr>
          <p:nvPr/>
        </p:nvSpPr>
        <p:spPr bwMode="auto">
          <a:xfrm>
            <a:off x="609600" y="3352800"/>
            <a:ext cx="7772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en-US">
                <a:latin typeface="Century Gothic" pitchFamily="34" charset="0"/>
              </a:rPr>
              <a:t>Select </a:t>
            </a:r>
            <a:r>
              <a:rPr lang="en-US" b="1">
                <a:latin typeface="Century Gothic" pitchFamily="34" charset="0"/>
              </a:rPr>
              <a:t>Yes, I want to restart my computer now</a:t>
            </a:r>
            <a:r>
              <a:rPr lang="en-US">
                <a:latin typeface="Century Gothic" pitchFamily="34" charset="0"/>
              </a:rPr>
              <a:t>; Click</a:t>
            </a:r>
            <a:r>
              <a:rPr lang="en-US" b="1">
                <a:latin typeface="Century Gothic" pitchFamily="34" charset="0"/>
              </a:rPr>
              <a:t>Finish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6285706"/>
          </a:xfrm>
        </p:spPr>
        <p:txBody>
          <a:bodyPr/>
          <a:lstStyle/>
          <a:p>
            <a:pPr marL="484632" algn="ctr"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Thank you very much for watching.</a:t>
            </a:r>
            <a:br>
              <a:rPr lang="en-US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r>
              <a:rPr lang="en-US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/>
            </a:r>
            <a:br>
              <a:rPr lang="en-US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r>
              <a:rPr lang="en-US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Don’t forget to visit </a:t>
            </a:r>
            <a:br>
              <a:rPr lang="en-US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r>
              <a:rPr lang="en-US" dirty="0" smtClean="0">
                <a:solidFill>
                  <a:srgbClr val="0000CC"/>
                </a:solidFill>
                <a:hlinkClick r:id="rId3"/>
              </a:rPr>
              <a:t>www.data-alliance.net</a:t>
            </a:r>
            <a:r>
              <a:rPr lang="en-US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/>
            </a:r>
            <a:br>
              <a:rPr lang="en-US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r>
              <a:rPr lang="en-US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Your source of Wi-Fi equipment</a:t>
            </a:r>
            <a:br>
              <a:rPr lang="en-US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endParaRPr lang="en-US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pic>
        <p:nvPicPr>
          <p:cNvPr id="20482" name="3 Imagen" descr="DA  paint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19800" y="5715000"/>
            <a:ext cx="2725738" cy="95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Orige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1171</TotalTime>
  <Words>49</Words>
  <Application>Microsoft Office PowerPoint</Application>
  <PresentationFormat>On-screen Show (4:3)</PresentationFormat>
  <Paragraphs>11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Design Template</vt:lpstr>
      </vt:variant>
      <vt:variant>
        <vt:i4>8</vt:i4>
      </vt:variant>
      <vt:variant>
        <vt:lpstr>Slide Titles</vt:lpstr>
      </vt:variant>
      <vt:variant>
        <vt:i4>8</vt:i4>
      </vt:variant>
    </vt:vector>
  </HeadingPairs>
  <TitlesOfParts>
    <vt:vector size="21" baseType="lpstr">
      <vt:lpstr>Century Gothic</vt:lpstr>
      <vt:lpstr>Arial</vt:lpstr>
      <vt:lpstr>Wingdings 2</vt:lpstr>
      <vt:lpstr>Verdana</vt:lpstr>
      <vt:lpstr>Calibri</vt:lpstr>
      <vt:lpstr>Brío</vt:lpstr>
      <vt:lpstr>Brío</vt:lpstr>
      <vt:lpstr>Brío</vt:lpstr>
      <vt:lpstr>Brío</vt:lpstr>
      <vt:lpstr>Brío</vt:lpstr>
      <vt:lpstr>Brío</vt:lpstr>
      <vt:lpstr>Brío</vt:lpstr>
      <vt:lpstr>Brío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AWUS036H Driver Installation Guide for Windows</dc:title>
  <dc:creator>Reyes</dc:creator>
  <cp:lastModifiedBy>George Hardesty</cp:lastModifiedBy>
  <cp:revision>31</cp:revision>
  <dcterms:created xsi:type="dcterms:W3CDTF">2011-07-19T23:46:25Z</dcterms:created>
  <dcterms:modified xsi:type="dcterms:W3CDTF">2012-09-02T02:25:17Z</dcterms:modified>
</cp:coreProperties>
</file>